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660" r:id="rId1"/>
  </p:sldMasterIdLst>
  <p:notesMasterIdLst>
    <p:notesMasterId r:id="rId3"/>
  </p:notesMasterIdLst>
  <p:handoutMasterIdLst>
    <p:handoutMasterId r:id="rId4"/>
  </p:handoutMasterIdLst>
  <p:sldIdLst>
    <p:sldId id="428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66CC"/>
    <a:srgbClr val="0099FF"/>
    <a:srgbClr val="0099CC"/>
    <a:srgbClr val="A0BBDC"/>
    <a:srgbClr val="009900"/>
    <a:srgbClr val="00FFFF"/>
    <a:srgbClr val="0000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3" autoAdjust="0"/>
    <p:restoredTop sz="94660" autoAdjust="0"/>
  </p:normalViewPr>
  <p:slideViewPr>
    <p:cSldViewPr>
      <p:cViewPr varScale="1">
        <p:scale>
          <a:sx n="115" d="100"/>
          <a:sy n="115" d="100"/>
        </p:scale>
        <p:origin x="150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fld id="{3D0B9D4B-2205-4FE9-94D0-E4E0075D7127}" type="datetimeFigureOut">
              <a:rPr lang="ru-RU"/>
              <a:pPr>
                <a:defRPr/>
              </a:pPr>
              <a:t>14.07.2023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fld id="{70BE25B5-424D-41E1-A7DB-0284C72350D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8418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fld id="{5039D8A6-88A6-499B-AB1C-5EFA78FD009B}" type="datetimeFigureOut">
              <a:rPr lang="ru-RU"/>
              <a:pPr>
                <a:defRPr/>
              </a:pPr>
              <a:t>14.07.2023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fld id="{EC42A078-58FA-49CA-ADEC-FFEB70DE43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4633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DBC46-C148-4537-BB4F-889338D2DFBF}" type="datetime1">
              <a:rPr lang="ru-RU" smtClean="0"/>
              <a:t>14.07.2023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5BD29-0C1D-4450-A7A9-0C36710160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A1A55-2F65-4EF2-BA03-A7A69F7F4B5F}" type="datetime1">
              <a:rPr lang="ru-RU" smtClean="0"/>
              <a:t>14.07.2023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229CF-6530-485B-814D-B7DCE8BFDA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53E44-DE62-41F3-A076-B7689F9EE4E6}" type="datetime1">
              <a:rPr lang="ru-RU" smtClean="0"/>
              <a:t>14.07.2023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4726E-AC62-4BC5-921D-5AC0AFFDB9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69FBC-8E69-4475-A095-BA48F16BA3F1}" type="datetime1">
              <a:rPr lang="ru-RU" smtClean="0"/>
              <a:t>14.07.2023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B4AC3-39E6-42E9-BD70-02680C6436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ECAD0-E7E5-4017-8B1B-99B83CB04113}" type="datetime1">
              <a:rPr lang="ru-RU" smtClean="0"/>
              <a:t>14.07.2023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5CCBE-16C4-4B51-B281-71657A5474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BE59F-0DAF-4755-B743-070C5A503AD7}" type="datetime1">
              <a:rPr lang="ru-RU" smtClean="0"/>
              <a:t>14.07.2023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1CE63-0D1A-4486-B681-497CAB10ED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A7B24-013D-4B40-8454-155D3FC0A0D5}" type="datetime1">
              <a:rPr lang="ru-RU" smtClean="0"/>
              <a:t>14.07.2023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7385D-F272-4D19-8678-E64DE9DED8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924EF-7E36-443E-823C-A1A005606F48}" type="datetime1">
              <a:rPr lang="ru-RU" smtClean="0"/>
              <a:t>14.07.2023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48280-DCB8-4FEE-9EB2-A7EBD2D669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B1DF9-BC65-475B-AD1D-1E111DAE302E}" type="datetime1">
              <a:rPr lang="ru-RU" smtClean="0"/>
              <a:t>14.07.2023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58271-3410-4FF2-8B39-B7DDD0B49BC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21200-82E7-4899-834B-D2AAA4ABAEC1}" type="datetime1">
              <a:rPr lang="ru-RU" smtClean="0"/>
              <a:t>14.07.2023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869EC-79D9-4B6B-9A1F-D9939C3ECD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81694-23A8-482D-8796-737F41FAF2F0}" type="datetime1">
              <a:rPr lang="ru-RU" smtClean="0"/>
              <a:t>14.07.2023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1F290-6BFC-43D8-859E-3B3E9DA418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AA7266D-9992-4954-998D-12D20BE943E6}" type="datetime1">
              <a:rPr lang="ru-RU" smtClean="0"/>
              <a:t>14.07.2023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01B220-3FE1-4A86-A4D3-1010817D5A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1" r:id="rId1"/>
    <p:sldLayoutId id="2147484662" r:id="rId2"/>
    <p:sldLayoutId id="2147484663" r:id="rId3"/>
    <p:sldLayoutId id="2147484664" r:id="rId4"/>
    <p:sldLayoutId id="2147484665" r:id="rId5"/>
    <p:sldLayoutId id="2147484666" r:id="rId6"/>
    <p:sldLayoutId id="2147484667" r:id="rId7"/>
    <p:sldLayoutId id="2147484668" r:id="rId8"/>
    <p:sldLayoutId id="2147484669" r:id="rId9"/>
    <p:sldLayoutId id="2147484670" r:id="rId10"/>
    <p:sldLayoutId id="2147484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A0BBDC"/>
          </a:solidFill>
        </p:spPr>
        <p:txBody>
          <a:bodyPr anchor="ctr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i="1" dirty="0" smtClean="0">
                <a:latin typeface="+mn-lt"/>
                <a:cs typeface="Times New Roman" pitchFamily="18" charset="0"/>
              </a:rPr>
              <a:t>Информация об исполнении утвержденной инвестиционной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000" i="1" dirty="0" smtClean="0">
                <a:latin typeface="+mn-lt"/>
                <a:cs typeface="Times New Roman" pitchFamily="18" charset="0"/>
              </a:rPr>
              <a:t>программы за 2022 год</a:t>
            </a:r>
            <a:endParaRPr lang="ru-RU" sz="2000" b="0" i="1" dirty="0">
              <a:latin typeface="+mn-lt"/>
              <a:cs typeface="Times New Roman" pitchFamily="18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488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1008956"/>
            <a:ext cx="8136904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1200" dirty="0" smtClean="0"/>
              <a:t>Приказом </a:t>
            </a:r>
            <a:r>
              <a:rPr lang="ru-RU" sz="1200" dirty="0"/>
              <a:t>Департамента Комитета по регулированию естественных монополий МНЭ РК по Карагандинской области от 04.09.2018г. №218-ОД ТОО «Главная распределительная </a:t>
            </a:r>
            <a:r>
              <a:rPr lang="ru-RU" sz="1200" dirty="0" err="1"/>
              <a:t>энергостанция</a:t>
            </a:r>
            <a:r>
              <a:rPr lang="ru-RU" sz="1200" dirty="0"/>
              <a:t> Топар» была утверждена инвестиционная программа на 2022 год </a:t>
            </a:r>
            <a:r>
              <a:rPr lang="ru-RU" sz="1200" dirty="0" smtClean="0"/>
              <a:t>по мероприятию </a:t>
            </a:r>
            <a:r>
              <a:rPr lang="ru-RU" sz="1200" dirty="0"/>
              <a:t>«Внедрение автоматической системы регулирования (АСР) параметров </a:t>
            </a:r>
            <a:r>
              <a:rPr lang="ru-RU" sz="1200" dirty="0" err="1"/>
              <a:t>котлоагрегата</a:t>
            </a:r>
            <a:r>
              <a:rPr lang="ru-RU" sz="1200" dirty="0"/>
              <a:t> типа ПК–10п-2 ГРЭС с установкой системы частотного привода на электродвигатели </a:t>
            </a:r>
            <a:r>
              <a:rPr lang="ru-RU" sz="1200" dirty="0" err="1"/>
              <a:t>пылепитателя</a:t>
            </a:r>
            <a:r>
              <a:rPr lang="ru-RU" sz="1200" dirty="0" smtClean="0"/>
              <a:t>» на </a:t>
            </a:r>
            <a:r>
              <a:rPr lang="ru-RU" sz="1200" dirty="0"/>
              <a:t>общую сумму 8 727,36 тыс. тенге без учета </a:t>
            </a:r>
            <a:r>
              <a:rPr lang="ru-RU" sz="1200" dirty="0" smtClean="0"/>
              <a:t>НДС. </a:t>
            </a:r>
          </a:p>
          <a:p>
            <a:r>
              <a:rPr lang="ru-RU" sz="1200" dirty="0" smtClean="0"/>
              <a:t>	По состоянию </a:t>
            </a:r>
            <a:r>
              <a:rPr lang="ru-RU" sz="1200" smtClean="0"/>
              <a:t>на </a:t>
            </a:r>
            <a:r>
              <a:rPr lang="ru-RU" sz="1200" smtClean="0"/>
              <a:t>30.06.2022 </a:t>
            </a:r>
            <a:r>
              <a:rPr lang="ru-RU" sz="1200" dirty="0" smtClean="0"/>
              <a:t>года мероприятие находится в стадии оформления конкурсных процедур на </a:t>
            </a:r>
            <a:r>
              <a:rPr lang="ru-RU" sz="1200" dirty="0"/>
              <a:t>приобретение автоматической системы </a:t>
            </a:r>
            <a:r>
              <a:rPr lang="ru-RU" sz="1200" dirty="0" smtClean="0"/>
              <a:t>регулирования.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58271-3410-4FF2-8B39-B7DDD0B49BC9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43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26096</TotalTime>
  <Words>10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ЗА 9 МЕСЯЦЕВ  ДЭС</dc:title>
  <dc:creator>Your User Name</dc:creator>
  <cp:lastModifiedBy>Алмагуль Нургалиева</cp:lastModifiedBy>
  <cp:revision>1199</cp:revision>
  <dcterms:created xsi:type="dcterms:W3CDTF">2009-10-06T11:47:54Z</dcterms:created>
  <dcterms:modified xsi:type="dcterms:W3CDTF">2023-07-14T06:09:31Z</dcterms:modified>
</cp:coreProperties>
</file>