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CC"/>
    <a:srgbClr val="0099FF"/>
    <a:srgbClr val="0099CC"/>
    <a:srgbClr val="A0BBDC"/>
    <a:srgbClr val="009900"/>
    <a:srgbClr val="00FFFF"/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14.07.2023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14.07.2023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BC46-C148-4537-BB4F-889338D2DFBF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1A55-2F65-4EF2-BA03-A7A69F7F4B5F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3E44-DE62-41F3-A076-B7689F9EE4E6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9FBC-8E69-4475-A095-BA48F16BA3F1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CAD0-E7E5-4017-8B1B-99B83CB04113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E59F-0DAF-4755-B743-070C5A503AD7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7B24-013D-4B40-8454-155D3FC0A0D5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24EF-7E36-443E-823C-A1A005606F48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1DF9-BC65-475B-AD1D-1E111DAE302E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1200-82E7-4899-834B-D2AAA4ABAEC1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81694-23A8-482D-8796-737F41FAF2F0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7266D-9992-4954-998D-12D20BE943E6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об исполнении утвержденной инвестиционной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программы за 2022 год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008956"/>
            <a:ext cx="813690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dirty="0" smtClean="0"/>
              <a:t>Приказом </a:t>
            </a:r>
            <a:r>
              <a:rPr lang="ru-RU" sz="1200" dirty="0"/>
              <a:t>Департамента Комитета по регулированию естественных монополий МНЭ РК по Карагандинской области от 04.09.2018г. №218-ОД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Топар» была утверждена инвестиционная программа на 2022 год </a:t>
            </a:r>
            <a:r>
              <a:rPr lang="ru-RU" sz="1200" dirty="0" smtClean="0"/>
              <a:t>по мероприятию </a:t>
            </a:r>
            <a:r>
              <a:rPr lang="ru-RU" sz="1200" dirty="0"/>
              <a:t>«Внедрение автоматической системы регулирования (АСР) параметров </a:t>
            </a:r>
            <a:r>
              <a:rPr lang="ru-RU" sz="1200" dirty="0" err="1"/>
              <a:t>котлоагрегата</a:t>
            </a:r>
            <a:r>
              <a:rPr lang="ru-RU" sz="1200" dirty="0"/>
              <a:t> типа ПК–10п-2 ГРЭС с установкой системы частотного привода на электродвигатели </a:t>
            </a:r>
            <a:r>
              <a:rPr lang="ru-RU" sz="1200" dirty="0" err="1"/>
              <a:t>пылепитателя</a:t>
            </a:r>
            <a:r>
              <a:rPr lang="ru-RU" sz="1200" dirty="0" smtClean="0"/>
              <a:t>» на </a:t>
            </a:r>
            <a:r>
              <a:rPr lang="ru-RU" sz="1200" dirty="0"/>
              <a:t>общую сумму 8 727,36 тыс. тенге без учета </a:t>
            </a:r>
            <a:r>
              <a:rPr lang="ru-RU" sz="1200" dirty="0" smtClean="0"/>
              <a:t>НДС. </a:t>
            </a:r>
          </a:p>
          <a:p>
            <a:r>
              <a:rPr lang="ru-RU" sz="1200" dirty="0" smtClean="0"/>
              <a:t>	Совместным </a:t>
            </a:r>
            <a:r>
              <a:rPr lang="ru-RU" sz="1200" dirty="0"/>
              <a:t>приказом Департамента Комитета по регулированию естественных монополий МНЭ РК по Карагандинской области и Управления энергетики и жилищно-коммунального хозяйства Карагандинской области от 23.12.2022г. №282-ОД утверждена корректировка инвестиционной программы на услуги производства тепловой энергии на 2022г. В скорректированной инвестиционной программе утверждено мероприятие по приобретению насосного агрегата 1Д630-90 250КВТ 1500ОБ/МИН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	В </a:t>
            </a:r>
            <a:r>
              <a:rPr lang="ru-RU" sz="1200" dirty="0"/>
              <a:t>2022 году между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</a:t>
            </a:r>
            <a:r>
              <a:rPr lang="ru-RU" sz="1200" dirty="0" err="1"/>
              <a:t>Топар</a:t>
            </a:r>
            <a:r>
              <a:rPr lang="ru-RU" sz="1200" dirty="0"/>
              <a:t>» и ТОО «</a:t>
            </a:r>
            <a:r>
              <a:rPr lang="ru-RU" sz="1200" dirty="0" err="1"/>
              <a:t>КазСнабИмпекс</a:t>
            </a:r>
            <a:r>
              <a:rPr lang="ru-RU" sz="1200" dirty="0"/>
              <a:t>» был заключен договор №</a:t>
            </a:r>
            <a:r>
              <a:rPr lang="ru-RU" sz="1200" dirty="0" smtClean="0"/>
              <a:t>Р220000645 </a:t>
            </a:r>
            <a:r>
              <a:rPr lang="ru-RU" sz="1200" dirty="0"/>
              <a:t>на поставку ТМЦ, в рамках исполнения обязательств по данному договору был приобретен  и установлен насосный агрегат 1Д630-90 250КВТ 1500ОБ/МИН на сумму на сумму 8 302 812 тенге без НДС.</a:t>
            </a:r>
          </a:p>
          <a:p>
            <a:r>
              <a:rPr lang="ru-RU" sz="1200" dirty="0" smtClean="0"/>
              <a:t>	Таким </a:t>
            </a:r>
            <a:r>
              <a:rPr lang="ru-RU" sz="1200" dirty="0"/>
              <a:t>образом, </a:t>
            </a:r>
            <a:r>
              <a:rPr lang="ru-RU" sz="1200" dirty="0" smtClean="0"/>
              <a:t>по состоянию </a:t>
            </a:r>
            <a:r>
              <a:rPr lang="ru-RU" sz="1200" smtClean="0"/>
              <a:t>на </a:t>
            </a:r>
            <a:r>
              <a:rPr lang="ru-RU" sz="1200" smtClean="0"/>
              <a:t>31</a:t>
            </a:r>
            <a:r>
              <a:rPr lang="ru-RU" sz="1200" smtClean="0"/>
              <a:t>.12.2022г</a:t>
            </a:r>
            <a:r>
              <a:rPr lang="ru-RU" sz="1200" dirty="0" smtClean="0"/>
              <a:t>., реализация </a:t>
            </a:r>
            <a:r>
              <a:rPr lang="ru-RU" sz="1200" dirty="0"/>
              <a:t>мероприятий утвержденной инвестиционной программы в 2022 </a:t>
            </a:r>
            <a:r>
              <a:rPr lang="ru-RU" sz="1200"/>
              <a:t>году </a:t>
            </a:r>
            <a:r>
              <a:rPr lang="ru-RU" sz="1200" smtClean="0"/>
              <a:t>выполнена </a:t>
            </a:r>
            <a:r>
              <a:rPr lang="ru-RU" sz="1200" dirty="0"/>
              <a:t>в полном объеме. Отклонений фактических показателей от показателей в утвержденной инвестиционной программе – нет.</a:t>
            </a:r>
          </a:p>
          <a:p>
            <a:endParaRPr lang="ru-RU" sz="1200" dirty="0"/>
          </a:p>
          <a:p>
            <a:r>
              <a:rPr lang="ru-RU" sz="1200" dirty="0" smtClean="0"/>
              <a:t>	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4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26099</TotalTime>
  <Words>10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Алмагуль Нургалиева</cp:lastModifiedBy>
  <cp:revision>1200</cp:revision>
  <dcterms:created xsi:type="dcterms:W3CDTF">2009-10-06T11:47:54Z</dcterms:created>
  <dcterms:modified xsi:type="dcterms:W3CDTF">2023-07-14T06:11:42Z</dcterms:modified>
</cp:coreProperties>
</file>