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60" r:id="rId1"/>
  </p:sldMasterIdLst>
  <p:notesMasterIdLst>
    <p:notesMasterId r:id="rId3"/>
  </p:notesMasterIdLst>
  <p:handoutMasterIdLst>
    <p:handoutMasterId r:id="rId4"/>
  </p:handoutMasterIdLst>
  <p:sldIdLst>
    <p:sldId id="42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CC"/>
    <a:srgbClr val="0099FF"/>
    <a:srgbClr val="0099CC"/>
    <a:srgbClr val="A0BBDC"/>
    <a:srgbClr val="009900"/>
    <a:srgbClr val="00FFFF"/>
    <a:srgbClr val="0000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 autoAdjust="0"/>
  </p:normalViewPr>
  <p:slideViewPr>
    <p:cSldViewPr>
      <p:cViewPr>
        <p:scale>
          <a:sx n="121" d="100"/>
          <a:sy n="121" d="100"/>
        </p:scale>
        <p:origin x="-132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3D0B9D4B-2205-4FE9-94D0-E4E0075D7127}" type="datetimeFigureOut">
              <a:rPr lang="ru-RU"/>
              <a:pPr>
                <a:defRPr/>
              </a:pPr>
              <a:t>12.07.2023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effectLst/>
                <a:latin typeface="+mn-lt"/>
              </a:defRPr>
            </a:lvl1pPr>
          </a:lstStyle>
          <a:p>
            <a:pPr>
              <a:defRPr/>
            </a:pPr>
            <a:fld id="{70BE25B5-424D-41E1-A7DB-0284C72350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8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5039D8A6-88A6-499B-AB1C-5EFA78FD009B}" type="datetimeFigureOut">
              <a:rPr lang="ru-RU"/>
              <a:pPr>
                <a:defRPr/>
              </a:pPr>
              <a:t>12.07.2023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EC42A078-58FA-49CA-ADEC-FFEB70DE43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463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BC46-C148-4537-BB4F-889338D2DFBF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BD29-0C1D-4450-A7A9-0C36710160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A1A55-2F65-4EF2-BA03-A7A69F7F4B5F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229CF-6530-485B-814D-B7DCE8BFDA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53E44-DE62-41F3-A076-B7689F9EE4E6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726E-AC62-4BC5-921D-5AC0AFFDB9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9FBC-8E69-4475-A095-BA48F16BA3F1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B4AC3-39E6-42E9-BD70-02680C6436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ECAD0-E7E5-4017-8B1B-99B83CB04113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BE-16C4-4B51-B281-71657A5474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BE59F-0DAF-4755-B743-070C5A503AD7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CE63-0D1A-4486-B681-497CAB10ED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A7B24-013D-4B40-8454-155D3FC0A0D5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385D-F272-4D19-8678-E64DE9DED8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24EF-7E36-443E-823C-A1A005606F48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8280-DCB8-4FEE-9EB2-A7EBD2D66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1DF9-BC65-475B-AD1D-1E111DAE302E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58271-3410-4FF2-8B39-B7DDD0B49B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21200-82E7-4899-834B-D2AAA4ABAEC1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69EC-79D9-4B6B-9A1F-D9939C3ECD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81694-23A8-482D-8796-737F41FAF2F0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1F290-6BFC-43D8-859E-3B3E9DA418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A7266D-9992-4954-998D-12D20BE943E6}" type="datetime1">
              <a:rPr lang="ru-RU" smtClean="0"/>
              <a:t>12.07.2023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220-3FE1-4A86-A4D3-1010817D5A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A0BBDC"/>
          </a:solidFill>
        </p:spPr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Информация об исполнении утвержденной инвестиционной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+mn-lt"/>
                <a:cs typeface="Times New Roman" pitchFamily="18" charset="0"/>
              </a:rPr>
              <a:t>программы за 2022 год</a:t>
            </a:r>
            <a:endParaRPr lang="ru-RU" sz="2000" b="0" i="1" dirty="0">
              <a:latin typeface="+mn-lt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331640" cy="488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1008956"/>
            <a:ext cx="813690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200" dirty="0" smtClean="0"/>
              <a:t>Приказом </a:t>
            </a:r>
            <a:r>
              <a:rPr lang="ru-RU" sz="1200" dirty="0"/>
              <a:t>Департамента Комитета по регулированию естественных монополий МНЭ РК по Карагандинской области от 04.09.2018г. №218-ОД ТОО «Главная распределительная </a:t>
            </a:r>
            <a:r>
              <a:rPr lang="ru-RU" sz="1200" dirty="0" err="1"/>
              <a:t>энергостанция</a:t>
            </a:r>
            <a:r>
              <a:rPr lang="ru-RU" sz="1200" dirty="0"/>
              <a:t> Топар» была утверждена инвестиционная программа на 2022 год </a:t>
            </a:r>
            <a:r>
              <a:rPr lang="ru-RU" sz="1200" dirty="0" smtClean="0"/>
              <a:t>по мероприятию </a:t>
            </a:r>
            <a:r>
              <a:rPr lang="ru-RU" sz="1200" dirty="0"/>
              <a:t>«Внедрение автоматической системы регулирования (АСР) параметров </a:t>
            </a:r>
            <a:r>
              <a:rPr lang="ru-RU" sz="1200" dirty="0" err="1"/>
              <a:t>котлоагрегата</a:t>
            </a:r>
            <a:r>
              <a:rPr lang="ru-RU" sz="1200" dirty="0"/>
              <a:t> типа ПК–10п-2 ГРЭС с установкой системы частотного привода на электродвигатели </a:t>
            </a:r>
            <a:r>
              <a:rPr lang="ru-RU" sz="1200" dirty="0" err="1"/>
              <a:t>пылепитателя</a:t>
            </a:r>
            <a:r>
              <a:rPr lang="ru-RU" sz="1200" dirty="0" smtClean="0"/>
              <a:t>» на </a:t>
            </a:r>
            <a:r>
              <a:rPr lang="ru-RU" sz="1200" dirty="0"/>
              <a:t>общую сумму 8 727,36 тыс. тенге без учета </a:t>
            </a:r>
            <a:r>
              <a:rPr lang="ru-RU" sz="1200" dirty="0" smtClean="0"/>
              <a:t>НДС. </a:t>
            </a:r>
          </a:p>
          <a:p>
            <a:r>
              <a:rPr lang="ru-RU" sz="1200" dirty="0" smtClean="0"/>
              <a:t>	По состоянию на 10.04.2022 года мероприятие находится в стадии оформления конкурсных процедур на </a:t>
            </a:r>
            <a:r>
              <a:rPr lang="ru-RU" sz="1200" dirty="0"/>
              <a:t>приобретение автоматической системы </a:t>
            </a:r>
            <a:r>
              <a:rPr lang="ru-RU" sz="1200" dirty="0" smtClean="0"/>
              <a:t>регулирования.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58271-3410-4FF2-8B39-B7DDD0B49BC9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4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26096</TotalTime>
  <Words>10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9 МЕСЯЦЕВ  ДЭС</dc:title>
  <dc:creator>Your User Name</dc:creator>
  <cp:lastModifiedBy>Оксана Подорожняк</cp:lastModifiedBy>
  <cp:revision>1198</cp:revision>
  <dcterms:created xsi:type="dcterms:W3CDTF">2009-10-06T11:47:54Z</dcterms:created>
  <dcterms:modified xsi:type="dcterms:W3CDTF">2023-07-12T11:12:02Z</dcterms:modified>
</cp:coreProperties>
</file>